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"/>
  </p:notesMasterIdLst>
  <p:sldIdLst>
    <p:sldId id="257" r:id="rId2"/>
    <p:sldId id="263" r:id="rId3"/>
    <p:sldId id="270" r:id="rId4"/>
    <p:sldId id="271" r:id="rId5"/>
    <p:sldId id="269" r:id="rId6"/>
    <p:sldId id="272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inzel" panose="020B0604020202020204" charset="0"/>
      <p:regular r:id="rId13"/>
      <p:bold r:id="rId14"/>
    </p:embeddedFont>
    <p:embeddedFont>
      <p:font typeface="DM Serif Display" pitchFamily="2" charset="0"/>
      <p:regular r:id="rId15"/>
      <p:italic r:id="rId16"/>
    </p:embeddedFont>
    <p:embeddedFont>
      <p:font typeface="Inter" panose="020B0604020202020204" charset="0"/>
      <p:bold r:id="rId17"/>
    </p:embeddedFont>
    <p:embeddedFont>
      <p:font typeface="Inter Light" panose="020B0604020202020204" charset="0"/>
      <p:regular r:id="rId18"/>
    </p:embeddedFont>
    <p:embeddedFont>
      <p:font typeface="Inter Medium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36"/>
    <p:restoredTop sz="84076" autoAdjust="0"/>
  </p:normalViewPr>
  <p:slideViewPr>
    <p:cSldViewPr snapToGrid="0">
      <p:cViewPr varScale="1">
        <p:scale>
          <a:sx n="64" d="100"/>
          <a:sy n="64" d="100"/>
        </p:scale>
        <p:origin x="964" y="-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5F973-847F-4BF2-84F1-58532837F7DE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DB28C-C749-4AA2-91AC-EBB8BE4A70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8314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DB28C-C749-4AA2-91AC-EBB8BE4A70B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615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Sonidos: se puede en los botones, ambiental que cambie dependiendo de la hora del día y en los niveles de cajas en las siguientes partes: arrastrar una caja, movimiento del jugador, chocar con un objeto y obtener una batería.</a:t>
            </a:r>
          </a:p>
          <a:p>
            <a:r>
              <a:rPr lang="es-ES" dirty="0"/>
              <a:t>Código clase </a:t>
            </a:r>
            <a:r>
              <a:rPr lang="es-ES" dirty="0" err="1"/>
              <a:t>Statue</a:t>
            </a:r>
            <a:r>
              <a:rPr lang="es-ES" dirty="0"/>
              <a:t>: se puede independizar la funcionalidad del comparador de documentos, la profundidad de los documentos cuando se mueven y hacer que las estatuas del nivel 2 sean las únicas con </a:t>
            </a:r>
            <a:r>
              <a:rPr lang="es-ES" dirty="0" err="1"/>
              <a:t>body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DB28C-C749-4AA2-91AC-EBB8BE4A70B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9355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AE148-7A7F-6A9B-0F4D-94B6477603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91706" y="376937"/>
            <a:ext cx="9084486" cy="341632"/>
          </a:xfrm>
        </p:spPr>
        <p:txBody>
          <a:bodyPr wrap="square" anchor="b">
            <a:spAutoFit/>
          </a:bodyPr>
          <a:lstStyle>
            <a:lvl1pPr marL="0" indent="0">
              <a:buNone/>
              <a:defRPr lang="en-GB" sz="1800" b="1" i="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New Releases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FBD3D-12A0-537B-0054-96F49D4E1BAD}"/>
              </a:ext>
            </a:extLst>
          </p:cNvPr>
          <p:cNvSpPr/>
          <p:nvPr userDrawn="1"/>
        </p:nvSpPr>
        <p:spPr>
          <a:xfrm>
            <a:off x="0" y="0"/>
            <a:ext cx="2144939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 dirty="0">
              <a:latin typeface="Inter Medium" panose="020005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1A9F4-806E-4CC7-09C9-F7743B1FF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11852" y="874452"/>
            <a:ext cx="3764340" cy="718658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Cinzel" pitchFamily="2" charset="77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4EF9AD-0E73-4427-611C-EA0086ACC37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591705" y="4207544"/>
            <a:ext cx="9129225" cy="341632"/>
          </a:xfrm>
        </p:spPr>
        <p:txBody>
          <a:bodyPr wrap="square" anchor="b">
            <a:spAutoFit/>
          </a:bodyPr>
          <a:lstStyle>
            <a:lvl1pPr marL="0" indent="0">
              <a:buNone/>
              <a:defRPr lang="en-GB" sz="1800" b="1" i="0" kern="12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Top Rated</a:t>
            </a:r>
          </a:p>
        </p:txBody>
      </p:sp>
      <p:pic>
        <p:nvPicPr>
          <p:cNvPr id="10" name="Picture 2" descr="Red Velvet The ReVe Festival: Finale svg+png by piesatir on DeviantArt">
            <a:extLst>
              <a:ext uri="{FF2B5EF4-FFF2-40B4-BE49-F238E27FC236}">
                <a16:creationId xmlns:a16="http://schemas.microsoft.com/office/drawing/2014/main" id="{9E2A21B0-62C8-C1E4-888A-ED62B2C9B23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8" r="16739" b="58672"/>
          <a:stretch/>
        </p:blipFill>
        <p:spPr bwMode="auto">
          <a:xfrm>
            <a:off x="289164" y="376010"/>
            <a:ext cx="1608231" cy="49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C6CE7C-7A66-3457-58BE-AFA0422AE730}"/>
              </a:ext>
            </a:extLst>
          </p:cNvPr>
          <p:cNvCxnSpPr/>
          <p:nvPr userDrawn="1"/>
        </p:nvCxnSpPr>
        <p:spPr>
          <a:xfrm>
            <a:off x="2144939" y="0"/>
            <a:ext cx="0" cy="6858000"/>
          </a:xfrm>
          <a:prstGeom prst="line">
            <a:avLst/>
          </a:prstGeom>
          <a:ln w="9525">
            <a:solidFill>
              <a:schemeClr val="tx1">
                <a:alpha val="2995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B3185B6-572F-DFCB-CC82-598F47927D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164" y="1250461"/>
            <a:ext cx="1608231" cy="472095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11113" indent="0">
              <a:lnSpc>
                <a:spcPct val="100000"/>
              </a:lnSpc>
              <a:spcAft>
                <a:spcPts val="600"/>
              </a:spcAft>
              <a:buNone/>
              <a:tabLst/>
              <a:defRPr sz="1400"/>
            </a:lvl2pPr>
            <a:lvl3pPr marL="177800" indent="0">
              <a:lnSpc>
                <a:spcPct val="100000"/>
              </a:lnSpc>
              <a:spcAft>
                <a:spcPts val="600"/>
              </a:spcAft>
              <a:buNone/>
              <a:tabLst/>
              <a:defRPr sz="105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GB" dirty="0"/>
              <a:t>Genre</a:t>
            </a:r>
          </a:p>
          <a:p>
            <a:pPr lvl="1"/>
            <a:r>
              <a:rPr lang="en-GB" dirty="0"/>
              <a:t>Genre</a:t>
            </a:r>
          </a:p>
          <a:p>
            <a:pPr lvl="1"/>
            <a:r>
              <a:rPr lang="en-GB" dirty="0"/>
              <a:t>Genre</a:t>
            </a:r>
          </a:p>
          <a:p>
            <a:pPr lvl="1"/>
            <a:r>
              <a:rPr lang="en-GB" dirty="0"/>
              <a:t>Genre</a:t>
            </a:r>
          </a:p>
          <a:p>
            <a:pPr lvl="2"/>
            <a:r>
              <a:rPr lang="en-GB" dirty="0"/>
              <a:t>Subgenre</a:t>
            </a:r>
          </a:p>
          <a:p>
            <a:pPr lvl="2"/>
            <a:r>
              <a:rPr lang="en-GB" dirty="0"/>
              <a:t>Subgenre</a:t>
            </a:r>
          </a:p>
          <a:p>
            <a:pPr lvl="2"/>
            <a:r>
              <a:rPr lang="en-GB" dirty="0"/>
              <a:t>Subgenre</a:t>
            </a:r>
          </a:p>
          <a:p>
            <a:pPr lvl="1"/>
            <a:r>
              <a:rPr lang="en-GB" dirty="0"/>
              <a:t>Genre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AA7F9E1-D7BB-5876-4F9F-10FC03FC22B0}"/>
              </a:ext>
            </a:extLst>
          </p:cNvPr>
          <p:cNvSpPr/>
          <p:nvPr userDrawn="1"/>
        </p:nvSpPr>
        <p:spPr>
          <a:xfrm>
            <a:off x="292389" y="6286781"/>
            <a:ext cx="1605006" cy="303351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algn="l"/>
            <a:r>
              <a:rPr lang="en-GB" sz="1100" b="0" i="0" kern="1200" dirty="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rPr>
              <a:t>Search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DE32F817-EFB4-0CEA-B4C8-8A546E005433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7916106" y="1622042"/>
            <a:ext cx="3760086" cy="286232"/>
          </a:xfrm>
        </p:spPr>
        <p:txBody>
          <a:bodyPr wrap="square">
            <a:spAutoFit/>
          </a:bodyPr>
          <a:lstStyle>
            <a:lvl1pPr marL="0" indent="0" algn="l">
              <a:buNone/>
              <a:defRPr sz="1400">
                <a:solidFill>
                  <a:schemeClr val="tx1">
                    <a:alpha val="74857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HK" dirty="0">
                <a:effectLst/>
              </a:rPr>
              <a:t>Description</a:t>
            </a:r>
            <a:endParaRPr lang="en-GB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80E8083-E8CC-1E49-42F7-D2F21D3511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91705" y="866775"/>
            <a:ext cx="5157787" cy="289718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E1A91BF-5527-C1E7-29BA-D7F463E58B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15732" y="4697413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6E3FA05F-44A6-0660-03E9-C3A6B263D7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91839" y="4697413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20797C8E-70F1-65E6-8A1F-3D63C277D04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15732" y="6107344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7C1177BF-C2BE-4DE9-B822-1B30D26487E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91839" y="6107344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289B7BDF-5A97-A1DF-CCBE-419836B171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63518" y="4697413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37" name="Picture Placeholder 31">
            <a:extLst>
              <a:ext uri="{FF2B5EF4-FFF2-40B4-BE49-F238E27FC236}">
                <a16:creationId xmlns:a16="http://schemas.microsoft.com/office/drawing/2014/main" id="{E07BB6D9-7D54-8E89-DE58-752D99F1581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239625" y="4697413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38" name="Picture Placeholder 31">
            <a:extLst>
              <a:ext uri="{FF2B5EF4-FFF2-40B4-BE49-F238E27FC236}">
                <a16:creationId xmlns:a16="http://schemas.microsoft.com/office/drawing/2014/main" id="{75307D68-D054-DA8B-38AE-9A8A756D546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563518" y="6107344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sp>
        <p:nvSpPr>
          <p:cNvPr id="39" name="Picture Placeholder 31">
            <a:extLst>
              <a:ext uri="{FF2B5EF4-FFF2-40B4-BE49-F238E27FC236}">
                <a16:creationId xmlns:a16="http://schemas.microsoft.com/office/drawing/2014/main" id="{9290D2A3-84B0-7A64-4227-B3D50A8B6ED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239625" y="6107344"/>
            <a:ext cx="2157412" cy="12144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GB" dirty="0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04C3D66D-B7C5-5516-D079-CD604F9217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771" y="6371109"/>
            <a:ext cx="143125" cy="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22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2AECBD0-FCC6-D752-47A3-6CF0BB294A7F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13E00-067C-4E3B-4DBE-92D30D1115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018" y="3952220"/>
            <a:ext cx="4962698" cy="1231106"/>
          </a:xfrm>
        </p:spPr>
        <p:txBody>
          <a:bodyPr wrap="square" anchor="b">
            <a:spAutoFit/>
          </a:bodyPr>
          <a:lstStyle>
            <a:lvl1pPr algn="l">
              <a:defRPr sz="8000">
                <a:solidFill>
                  <a:schemeClr val="accent1"/>
                </a:solidFill>
                <a:latin typeface="Cinzel" pitchFamily="2" charset="77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0EE01-07BD-CF68-FC39-6939519B19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5018" y="5275401"/>
            <a:ext cx="4962698" cy="286232"/>
          </a:xfrm>
        </p:spPr>
        <p:txBody>
          <a:bodyPr wrap="square">
            <a:spAutoFit/>
          </a:bodyPr>
          <a:lstStyle>
            <a:lvl1pPr marL="0" indent="0" algn="l">
              <a:buNone/>
              <a:defRPr sz="1400">
                <a:solidFill>
                  <a:schemeClr val="tx1">
                    <a:alpha val="74857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HK" dirty="0">
                <a:effectLst/>
              </a:rPr>
              <a:t>Description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9134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64AE8-5274-06A8-BBD4-C1E7DB3A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30AF9-353E-71A8-0516-E177BD1F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89B18-9B33-F12E-86FA-30178111D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Inter Medium" panose="02000503000000020004" pitchFamily="2" charset="0"/>
              </a:defRPr>
            </a:lvl1pPr>
          </a:lstStyle>
          <a:p>
            <a:fld id="{7E5FBEDB-895C-D74F-B26E-CBB6290B9034}" type="datetimeFigureOut">
              <a:rPr lang="en-GB" smtClean="0"/>
              <a:pPr/>
              <a:t>15/12/2022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CA615-C4F7-5C9E-EE05-DBB43F421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Inter Medium" panose="02000503000000020004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AE35-06BD-E6A9-990D-930353067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Inter Medium" panose="02000503000000020004" pitchFamily="2" charset="0"/>
              </a:defRPr>
            </a:lvl1pPr>
          </a:lstStyle>
          <a:p>
            <a:fld id="{DDF81230-050E-BC41-9C68-A124063F57C2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9172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Inter Light" panose="02000503000000020004" pitchFamily="2" charset="0"/>
          <a:ea typeface="Inter Light" panose="02000503000000020004" pitchFamily="2" charset="0"/>
          <a:cs typeface="Diwan Kufi" pitchFamily="2" charset="-7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Inter Light" panose="02000503000000020004" pitchFamily="2" charset="0"/>
          <a:ea typeface="Inter Light" panose="020005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Inter Light" panose="02000503000000020004" pitchFamily="2" charset="0"/>
          <a:ea typeface="Inter Light" panose="020005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Inter Light" panose="02000503000000020004" pitchFamily="2" charset="0"/>
          <a:ea typeface="Inter Light" panose="020005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Inter Light" panose="02000503000000020004" pitchFamily="2" charset="0"/>
          <a:ea typeface="Inter Light" panose="020005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Inter Light" panose="02000503000000020004" pitchFamily="2" charset="0"/>
          <a:ea typeface="Inter Light" panose="020005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6.png"/><Relationship Id="rId4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4.png"/><Relationship Id="rId7" Type="http://schemas.openxmlformats.org/officeDocument/2006/relationships/image" Target="../media/image9.gif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JPG"/><Relationship Id="rId5" Type="http://schemas.openxmlformats.org/officeDocument/2006/relationships/image" Target="../media/image8.gif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bujo de un parque&#10;&#10;Descripción generada automáticamente con confianza baja">
            <a:extLst>
              <a:ext uri="{FF2B5EF4-FFF2-40B4-BE49-F238E27FC236}">
                <a16:creationId xmlns:a16="http://schemas.microsoft.com/office/drawing/2014/main" id="{6C00F053-2370-7945-90CA-28D578BE2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A5D692-2669-C846-1F04-D6CBAC985BBD}"/>
              </a:ext>
            </a:extLst>
          </p:cNvPr>
          <p:cNvSpPr/>
          <p:nvPr/>
        </p:nvSpPr>
        <p:spPr>
          <a:xfrm>
            <a:off x="0" y="3636579"/>
            <a:ext cx="12192000" cy="3221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6773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97F559-DC3F-B95E-1648-E542DFD23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463" y="4330184"/>
            <a:ext cx="3723276" cy="1100238"/>
          </a:xfrm>
        </p:spPr>
        <p:txBody>
          <a:bodyPr/>
          <a:lstStyle/>
          <a:p>
            <a:r>
              <a:rPr lang="en-GB" sz="3600" dirty="0">
                <a:solidFill>
                  <a:schemeClr val="tx1">
                    <a:alpha val="80000"/>
                  </a:schemeClr>
                </a:solidFill>
                <a:latin typeface="DM Serif Display" pitchFamily="2" charset="0"/>
              </a:rPr>
              <a:t>A game made by:</a:t>
            </a:r>
          </a:p>
        </p:txBody>
      </p: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C0616546-38BC-445B-85F8-9F59EAFB8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57" y="1742012"/>
            <a:ext cx="3919775" cy="2803548"/>
          </a:xfrm>
          <a:prstGeom prst="rect">
            <a:avLst/>
          </a:prstGeom>
        </p:spPr>
      </p:pic>
      <p:pic>
        <p:nvPicPr>
          <p:cNvPr id="20" name="Imagen 19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8F6C4CBC-BF20-1704-F2BA-C54A3B8B4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563" y="2415560"/>
            <a:ext cx="4541968" cy="3172530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31D86006-3EF5-5365-127A-5546147F2A3E}"/>
              </a:ext>
            </a:extLst>
          </p:cNvPr>
          <p:cNvSpPr txBox="1">
            <a:spLocks/>
          </p:cNvSpPr>
          <p:nvPr/>
        </p:nvSpPr>
        <p:spPr>
          <a:xfrm>
            <a:off x="8212469" y="1269910"/>
            <a:ext cx="3979531" cy="143622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>
                    <a:alpha val="74857"/>
                  </a:schemeClr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800" dirty="0">
                <a:solidFill>
                  <a:schemeClr val="tx1">
                    <a:alpha val="80000"/>
                  </a:schemeClr>
                </a:solidFill>
                <a:latin typeface="DM Serif Display" pitchFamily="2" charset="0"/>
              </a:rPr>
              <a:t>Dog Lovers Games</a:t>
            </a:r>
          </a:p>
        </p:txBody>
      </p:sp>
      <p:pic>
        <p:nvPicPr>
          <p:cNvPr id="25" name="Imagen 24" descr="Imagen que contiene persona, edificio, foto, vistiendo&#10;&#10;Descripción generada automáticamente">
            <a:extLst>
              <a:ext uri="{FF2B5EF4-FFF2-40B4-BE49-F238E27FC236}">
                <a16:creationId xmlns:a16="http://schemas.microsoft.com/office/drawing/2014/main" id="{64CF9F8D-2EEB-3AC1-DB58-BBA94C89F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476" y="700662"/>
            <a:ext cx="2954009" cy="6858000"/>
          </a:xfrm>
          <a:prstGeom prst="rect">
            <a:avLst/>
          </a:prstGeom>
        </p:spPr>
      </p:pic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41D8F6A4-7D37-E1E3-E5B8-4750C5A5C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1363" y="885912"/>
            <a:ext cx="6672750" cy="66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4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Dibujo de un parque&#10;&#10;Descripción generada automáticamente con confianza baja">
            <a:extLst>
              <a:ext uri="{FF2B5EF4-FFF2-40B4-BE49-F238E27FC236}">
                <a16:creationId xmlns:a16="http://schemas.microsoft.com/office/drawing/2014/main" id="{AB32B612-8270-2DA9-EEDD-E8BF0547F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BC783A-3B48-D66E-E5FE-6FEDB6049C48}"/>
              </a:ext>
            </a:extLst>
          </p:cNvPr>
          <p:cNvSpPr/>
          <p:nvPr/>
        </p:nvSpPr>
        <p:spPr>
          <a:xfrm>
            <a:off x="0" y="3636579"/>
            <a:ext cx="12192000" cy="3221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987EBE-9A14-D049-D17A-1DF6DC181B30}"/>
              </a:ext>
            </a:extLst>
          </p:cNvPr>
          <p:cNvSpPr/>
          <p:nvPr/>
        </p:nvSpPr>
        <p:spPr>
          <a:xfrm rot="5400000">
            <a:off x="269259" y="-269153"/>
            <a:ext cx="6857893" cy="739641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4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5D692-2669-C846-1F04-D6CBAC985BBD}"/>
              </a:ext>
            </a:extLst>
          </p:cNvPr>
          <p:cNvSpPr/>
          <p:nvPr/>
        </p:nvSpPr>
        <p:spPr>
          <a:xfrm>
            <a:off x="0" y="3645560"/>
            <a:ext cx="12192000" cy="3221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6773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03A0C4CD-8558-373A-2EC4-554AAAACD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4449" y="406460"/>
            <a:ext cx="6943102" cy="941220"/>
          </a:xfrm>
        </p:spPr>
        <p:txBody>
          <a:bodyPr/>
          <a:lstStyle/>
          <a:p>
            <a:pPr algn="ctr"/>
            <a:r>
              <a:rPr lang="es-E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Idea general y lore</a:t>
            </a: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A92A2BB-6C13-A7EA-5CFF-6AB2EC67E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4189" y="895263"/>
            <a:ext cx="6672750" cy="6672750"/>
          </a:xfrm>
          <a:prstGeom prst="rect">
            <a:avLst/>
          </a:prstGeom>
        </p:spPr>
      </p:pic>
      <p:pic>
        <p:nvPicPr>
          <p:cNvPr id="9" name="Imagen 8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27605E71-2AFD-3CFB-AC0B-D5B3E17FB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0614" y="5891521"/>
            <a:ext cx="1256988" cy="877997"/>
          </a:xfrm>
          <a:prstGeom prst="rect">
            <a:avLst/>
          </a:prstGeom>
        </p:spPr>
      </p:pic>
      <p:pic>
        <p:nvPicPr>
          <p:cNvPr id="11" name="Imagen 10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C19E1F6E-D95D-60FE-D4FE-BD99FAD52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9521" y="1481559"/>
            <a:ext cx="5993856" cy="599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30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Dibujo de un parque&#10;&#10;Descripción generada automáticamente con confianza baja">
            <a:extLst>
              <a:ext uri="{FF2B5EF4-FFF2-40B4-BE49-F238E27FC236}">
                <a16:creationId xmlns:a16="http://schemas.microsoft.com/office/drawing/2014/main" id="{AB32B612-8270-2DA9-EEDD-E8BF0547F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BC783A-3B48-D66E-E5FE-6FEDB6049C48}"/>
              </a:ext>
            </a:extLst>
          </p:cNvPr>
          <p:cNvSpPr/>
          <p:nvPr/>
        </p:nvSpPr>
        <p:spPr>
          <a:xfrm>
            <a:off x="0" y="3636579"/>
            <a:ext cx="12192000" cy="3221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987EBE-9A14-D049-D17A-1DF6DC181B30}"/>
              </a:ext>
            </a:extLst>
          </p:cNvPr>
          <p:cNvSpPr/>
          <p:nvPr/>
        </p:nvSpPr>
        <p:spPr>
          <a:xfrm rot="5400000">
            <a:off x="269259" y="-269153"/>
            <a:ext cx="6857893" cy="739641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4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5D692-2669-C846-1F04-D6CBAC985BBD}"/>
              </a:ext>
            </a:extLst>
          </p:cNvPr>
          <p:cNvSpPr/>
          <p:nvPr/>
        </p:nvSpPr>
        <p:spPr>
          <a:xfrm>
            <a:off x="0" y="3645560"/>
            <a:ext cx="12192000" cy="3221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6773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A92A2BB-6C13-A7EA-5CFF-6AB2EC67E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43125" y="964712"/>
            <a:ext cx="6672750" cy="6672750"/>
          </a:xfrm>
          <a:prstGeom prst="rect">
            <a:avLst/>
          </a:prstGeom>
        </p:spPr>
      </p:pic>
      <p:pic>
        <p:nvPicPr>
          <p:cNvPr id="9" name="Imagen 8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27605E71-2AFD-3CFB-AC0B-D5B3E17FB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0614" y="5891521"/>
            <a:ext cx="1256988" cy="877997"/>
          </a:xfrm>
          <a:prstGeom prst="rect">
            <a:avLst/>
          </a:prstGeom>
        </p:spPr>
      </p:pic>
      <p:pic>
        <p:nvPicPr>
          <p:cNvPr id="3" name="Imagen 2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BA9C2EF-A82E-2E93-06A6-CF88DF12C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11662" y="1493134"/>
            <a:ext cx="5993856" cy="5993856"/>
          </a:xfrm>
          <a:prstGeom prst="rect">
            <a:avLst/>
          </a:prstGeom>
        </p:spPr>
      </p:pic>
      <p:sp>
        <p:nvSpPr>
          <p:cNvPr id="12" name="Título 5">
            <a:extLst>
              <a:ext uri="{FF2B5EF4-FFF2-40B4-BE49-F238E27FC236}">
                <a16:creationId xmlns:a16="http://schemas.microsoft.com/office/drawing/2014/main" id="{88A7B9B5-C339-06FE-B8D9-EBCCCC5188FF}"/>
              </a:ext>
            </a:extLst>
          </p:cNvPr>
          <p:cNvSpPr txBox="1">
            <a:spLocks/>
          </p:cNvSpPr>
          <p:nvPr/>
        </p:nvSpPr>
        <p:spPr>
          <a:xfrm>
            <a:off x="2624449" y="206251"/>
            <a:ext cx="6943102" cy="17774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i="0" kern="1200">
                <a:solidFill>
                  <a:schemeClr val="accent1"/>
                </a:solidFill>
                <a:latin typeface="Cinzel" pitchFamily="2" charset="77"/>
                <a:ea typeface="Inter Light" panose="02000503000000020004" pitchFamily="2" charset="0"/>
                <a:cs typeface="Diwan Kufi" pitchFamily="2" charset="-78"/>
              </a:defRPr>
            </a:lvl1pPr>
          </a:lstStyle>
          <a:p>
            <a:pPr algn="ctr"/>
            <a:r>
              <a:rPr lang="es-ES" sz="6000">
                <a:solidFill>
                  <a:schemeClr val="accent6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Características desarrolladas</a:t>
            </a:r>
            <a:endParaRPr lang="es-ES" sz="6000" dirty="0">
              <a:solidFill>
                <a:schemeClr val="accent6">
                  <a:lumMod val="20000"/>
                  <a:lumOff val="80000"/>
                </a:schemeClr>
              </a:solidFill>
              <a:latin typeface="DM Serif Display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F8CC79F-F332-181E-EB61-36F0BAF3B8A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11" r="3111"/>
          <a:stretch/>
        </p:blipFill>
        <p:spPr>
          <a:xfrm>
            <a:off x="11268831" y="567099"/>
            <a:ext cx="6630464" cy="70703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83AE88-F5B0-4FF6-3DC3-C30E918B5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319" y="4239215"/>
            <a:ext cx="2859103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73;p15">
            <a:extLst>
              <a:ext uri="{FF2B5EF4-FFF2-40B4-BE49-F238E27FC236}">
                <a16:creationId xmlns:a16="http://schemas.microsoft.com/office/drawing/2014/main" id="{93412A26-AB0B-5188-E079-87413AA311E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</a:blip>
          <a:srcRect l="26056" t="22971" r="27128" b="21687"/>
          <a:stretch/>
        </p:blipFill>
        <p:spPr>
          <a:xfrm>
            <a:off x="7013300" y="2189804"/>
            <a:ext cx="2706972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n 10" descr="Tabla&#10;&#10;Descripción generada automáticamente">
            <a:extLst>
              <a:ext uri="{FF2B5EF4-FFF2-40B4-BE49-F238E27FC236}">
                <a16:creationId xmlns:a16="http://schemas.microsoft.com/office/drawing/2014/main" id="{E4199E97-F323-7B9B-7696-28B54F0716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3493" y="4239215"/>
            <a:ext cx="2898656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agen 1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CD39709-2B34-863C-C688-78F1A5848C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6415" y="2204273"/>
            <a:ext cx="2680742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4450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Dibujo de un parque&#10;&#10;Descripción generada automáticamente con confianza baja">
            <a:extLst>
              <a:ext uri="{FF2B5EF4-FFF2-40B4-BE49-F238E27FC236}">
                <a16:creationId xmlns:a16="http://schemas.microsoft.com/office/drawing/2014/main" id="{AB32B612-8270-2DA9-EEDD-E8BF0547F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BC783A-3B48-D66E-E5FE-6FEDB6049C48}"/>
              </a:ext>
            </a:extLst>
          </p:cNvPr>
          <p:cNvSpPr/>
          <p:nvPr/>
        </p:nvSpPr>
        <p:spPr>
          <a:xfrm>
            <a:off x="0" y="3636579"/>
            <a:ext cx="12192000" cy="3221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987EBE-9A14-D049-D17A-1DF6DC181B30}"/>
              </a:ext>
            </a:extLst>
          </p:cNvPr>
          <p:cNvSpPr/>
          <p:nvPr/>
        </p:nvSpPr>
        <p:spPr>
          <a:xfrm rot="5400000">
            <a:off x="269259" y="-269153"/>
            <a:ext cx="6857893" cy="739641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4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5D692-2669-C846-1F04-D6CBAC985BBD}"/>
              </a:ext>
            </a:extLst>
          </p:cNvPr>
          <p:cNvSpPr/>
          <p:nvPr/>
        </p:nvSpPr>
        <p:spPr>
          <a:xfrm>
            <a:off x="0" y="3645560"/>
            <a:ext cx="12192000" cy="3221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6773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03A0C4CD-8558-373A-2EC4-554AAAACD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0353" y="206251"/>
            <a:ext cx="6299632" cy="1777410"/>
          </a:xfrm>
        </p:spPr>
        <p:txBody>
          <a:bodyPr/>
          <a:lstStyle/>
          <a:p>
            <a:pPr algn="ctr"/>
            <a:r>
              <a:rPr lang="es-E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Características por desarrollar</a:t>
            </a:r>
          </a:p>
        </p:txBody>
      </p:sp>
      <p:pic>
        <p:nvPicPr>
          <p:cNvPr id="9" name="Imagen 8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27605E71-2AFD-3CFB-AC0B-D5B3E17FB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0614" y="5891521"/>
            <a:ext cx="1256988" cy="877997"/>
          </a:xfrm>
          <a:prstGeom prst="rect">
            <a:avLst/>
          </a:prstGeom>
        </p:spPr>
      </p:pic>
      <p:pic>
        <p:nvPicPr>
          <p:cNvPr id="3" name="Imagen 2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BA9C2EF-A82E-2E93-06A6-CF88DF12C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05061" y="1551007"/>
            <a:ext cx="5993856" cy="59938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6128167-A37D-6477-40A3-3E7574F69C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11" r="3111"/>
          <a:stretch/>
        </p:blipFill>
        <p:spPr>
          <a:xfrm>
            <a:off x="-1127655" y="635075"/>
            <a:ext cx="6630464" cy="7070363"/>
          </a:xfrm>
          <a:prstGeom prst="rect">
            <a:avLst/>
          </a:prstGeom>
        </p:spPr>
      </p:pic>
      <p:sp>
        <p:nvSpPr>
          <p:cNvPr id="2" name="Título 5">
            <a:extLst>
              <a:ext uri="{FF2B5EF4-FFF2-40B4-BE49-F238E27FC236}">
                <a16:creationId xmlns:a16="http://schemas.microsoft.com/office/drawing/2014/main" id="{ABFE656B-9829-D518-F044-B16644677209}"/>
              </a:ext>
            </a:extLst>
          </p:cNvPr>
          <p:cNvSpPr txBox="1">
            <a:spLocks/>
          </p:cNvSpPr>
          <p:nvPr/>
        </p:nvSpPr>
        <p:spPr>
          <a:xfrm>
            <a:off x="5057800" y="2807103"/>
            <a:ext cx="6299632" cy="23474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i="0" kern="1200">
                <a:solidFill>
                  <a:schemeClr val="accent1"/>
                </a:solidFill>
                <a:latin typeface="Cinzel" pitchFamily="2" charset="77"/>
                <a:ea typeface="Inter Light" panose="02000503000000020004" pitchFamily="2" charset="0"/>
                <a:cs typeface="Diwan Kufi" pitchFamily="2" charset="-78"/>
              </a:defRPr>
            </a:lvl1pPr>
          </a:lstStyle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Más </a:t>
            </a:r>
            <a:r>
              <a:rPr lang="es-E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DM Serif Display" pitchFamily="2" charset="0"/>
              </a:rPr>
              <a:t>sonidos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Más </a:t>
            </a:r>
            <a:r>
              <a:rPr lang="es-ES" sz="2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DM Serif Display" pitchFamily="2" charset="0"/>
              </a:rPr>
              <a:t>sprites</a:t>
            </a:r>
            <a:r>
              <a:rPr lang="es-E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 de las </a:t>
            </a:r>
            <a:r>
              <a:rPr lang="es-E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DM Serif Display" pitchFamily="2" charset="0"/>
              </a:rPr>
              <a:t>estatuas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A nivel de código, preservar mejor la </a:t>
            </a:r>
            <a:r>
              <a:rPr lang="es-E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DM Serif Display" pitchFamily="2" charset="0"/>
              </a:rPr>
              <a:t>independencia de componentes </a:t>
            </a:r>
            <a:r>
              <a:rPr lang="es-E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DM Serif Display" pitchFamily="2" charset="0"/>
              </a:rPr>
              <a:t>de la clase </a:t>
            </a:r>
            <a:r>
              <a:rPr lang="es-ES" sz="2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DM Serif Display" pitchFamily="2" charset="0"/>
              </a:rPr>
              <a:t>Statue</a:t>
            </a:r>
            <a:endParaRPr lang="es-ES" sz="2800" dirty="0">
              <a:solidFill>
                <a:schemeClr val="accent5">
                  <a:lumMod val="60000"/>
                  <a:lumOff val="40000"/>
                </a:schemeClr>
              </a:solidFill>
              <a:latin typeface="DM Serif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280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Dibujo de un parque&#10;&#10;Descripción generada automáticamente con confianza baja">
            <a:extLst>
              <a:ext uri="{FF2B5EF4-FFF2-40B4-BE49-F238E27FC236}">
                <a16:creationId xmlns:a16="http://schemas.microsoft.com/office/drawing/2014/main" id="{FD3C5357-69D6-370F-15A7-17605822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A5D692-2669-C846-1F04-D6CBAC985BBD}"/>
              </a:ext>
            </a:extLst>
          </p:cNvPr>
          <p:cNvSpPr/>
          <p:nvPr/>
        </p:nvSpPr>
        <p:spPr>
          <a:xfrm rot="5400000">
            <a:off x="-1662280" y="1662280"/>
            <a:ext cx="6857998" cy="353343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060A640-5702-CFCA-0419-D6F909FDD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1485300" y="6305063"/>
            <a:ext cx="230505" cy="1229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A973D9C-8B96-1FEC-EA66-4A228B1708D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111" r="3111"/>
          <a:stretch/>
        </p:blipFill>
        <p:spPr>
          <a:xfrm>
            <a:off x="-6817994" y="603280"/>
            <a:ext cx="6630464" cy="7070363"/>
          </a:xfrm>
          <a:prstGeom prst="rect">
            <a:avLst/>
          </a:prstGeom>
        </p:spPr>
      </p:pic>
      <p:sp>
        <p:nvSpPr>
          <p:cNvPr id="17" name="Rectangle 27">
            <a:extLst>
              <a:ext uri="{FF2B5EF4-FFF2-40B4-BE49-F238E27FC236}">
                <a16:creationId xmlns:a16="http://schemas.microsoft.com/office/drawing/2014/main" id="{F1D49324-4C57-49DD-C885-503820BF09F7}"/>
              </a:ext>
            </a:extLst>
          </p:cNvPr>
          <p:cNvSpPr/>
          <p:nvPr/>
        </p:nvSpPr>
        <p:spPr>
          <a:xfrm rot="16200000">
            <a:off x="6996282" y="1662280"/>
            <a:ext cx="6857998" cy="353343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pic>
        <p:nvPicPr>
          <p:cNvPr id="18" name="Imagen 17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3A3F8FA1-34B2-28C1-3F3C-19CA86366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7956" y="-123473"/>
            <a:ext cx="6636088" cy="4635259"/>
          </a:xfrm>
          <a:prstGeom prst="rect">
            <a:avLst/>
          </a:prstGeom>
        </p:spPr>
      </p:pic>
      <p:pic>
        <p:nvPicPr>
          <p:cNvPr id="1026" name="Picture 2" descr="Icono Github, logo en Garden stroke">
            <a:extLst>
              <a:ext uri="{FF2B5EF4-FFF2-40B4-BE49-F238E27FC236}">
                <a16:creationId xmlns:a16="http://schemas.microsoft.com/office/drawing/2014/main" id="{BA40370F-6169-B9D9-5591-EB63A9FDD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37" y="600777"/>
            <a:ext cx="1281516" cy="128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tter - Free social icons">
            <a:extLst>
              <a:ext uri="{FF2B5EF4-FFF2-40B4-BE49-F238E27FC236}">
                <a16:creationId xmlns:a16="http://schemas.microsoft.com/office/drawing/2014/main" id="{D6A8082A-33D1-2986-CC6F-C8959A84D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747" y="600777"/>
            <a:ext cx="1281516" cy="128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965BEA70-095E-9404-B8FE-C6CDBC146CA8}"/>
              </a:ext>
            </a:extLst>
          </p:cNvPr>
          <p:cNvSpPr txBox="1"/>
          <p:nvPr/>
        </p:nvSpPr>
        <p:spPr>
          <a:xfrm>
            <a:off x="3073847" y="4228505"/>
            <a:ext cx="6044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tx1">
                    <a:lumMod val="85000"/>
                  </a:schemeClr>
                </a:solidFill>
                <a:latin typeface="DM Serif Display" pitchFamily="2" charset="0"/>
              </a:rPr>
              <a:t>¡Muchas gracias!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5EFE963-F20C-0E46-7797-132F2A7C7537}"/>
              </a:ext>
            </a:extLst>
          </p:cNvPr>
          <p:cNvSpPr txBox="1"/>
          <p:nvPr/>
        </p:nvSpPr>
        <p:spPr>
          <a:xfrm>
            <a:off x="480234" y="2111128"/>
            <a:ext cx="2870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1">
                    <a:lumMod val="85000"/>
                  </a:schemeClr>
                </a:solidFill>
                <a:latin typeface="DM Serif Display" pitchFamily="2" charset="0"/>
              </a:rPr>
              <a:t>https://github.com/P4179/PVLI-Grupo-09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8BFD5D3-1FE7-A88E-BCD2-248936054955}"/>
              </a:ext>
            </a:extLst>
          </p:cNvPr>
          <p:cNvSpPr txBox="1"/>
          <p:nvPr/>
        </p:nvSpPr>
        <p:spPr>
          <a:xfrm>
            <a:off x="8781557" y="2340809"/>
            <a:ext cx="287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1">
                    <a:lumMod val="85000"/>
                  </a:schemeClr>
                </a:solidFill>
                <a:latin typeface="DM Serif Display" pitchFamily="2" charset="0"/>
              </a:rPr>
              <a:t>@DogloversP</a:t>
            </a:r>
          </a:p>
        </p:txBody>
      </p:sp>
    </p:spTree>
    <p:extLst>
      <p:ext uri="{BB962C8B-B14F-4D97-AF65-F5344CB8AC3E}">
        <p14:creationId xmlns:p14="http://schemas.microsoft.com/office/powerpoint/2010/main" val="2236067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Dibujo de un parque&#10;&#10;Descripción generada automáticamente con confianza baja">
            <a:extLst>
              <a:ext uri="{FF2B5EF4-FFF2-40B4-BE49-F238E27FC236}">
                <a16:creationId xmlns:a16="http://schemas.microsoft.com/office/drawing/2014/main" id="{FD3C5357-69D6-370F-15A7-17605822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A5D692-2669-C846-1F04-D6CBAC985BBD}"/>
              </a:ext>
            </a:extLst>
          </p:cNvPr>
          <p:cNvSpPr/>
          <p:nvPr/>
        </p:nvSpPr>
        <p:spPr>
          <a:xfrm rot="5400000">
            <a:off x="-1662279" y="1662279"/>
            <a:ext cx="6857998" cy="353343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060A640-5702-CFCA-0419-D6F909FDD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1485300" y="6305063"/>
            <a:ext cx="230505" cy="122936"/>
          </a:xfrm>
          <a:prstGeom prst="rect">
            <a:avLst/>
          </a:prstGeom>
        </p:spPr>
      </p:pic>
      <p:sp>
        <p:nvSpPr>
          <p:cNvPr id="17" name="Rectangle 27">
            <a:extLst>
              <a:ext uri="{FF2B5EF4-FFF2-40B4-BE49-F238E27FC236}">
                <a16:creationId xmlns:a16="http://schemas.microsoft.com/office/drawing/2014/main" id="{F1D49324-4C57-49DD-C885-503820BF09F7}"/>
              </a:ext>
            </a:extLst>
          </p:cNvPr>
          <p:cNvSpPr/>
          <p:nvPr/>
        </p:nvSpPr>
        <p:spPr>
          <a:xfrm rot="16200000">
            <a:off x="6996282" y="1662280"/>
            <a:ext cx="6857998" cy="353343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pic>
        <p:nvPicPr>
          <p:cNvPr id="18" name="Imagen 17" descr="Dibuj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3A3F8FA1-34B2-28C1-3F3C-19CA86366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0285" y="0"/>
            <a:ext cx="3171431" cy="2215221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965BEA70-095E-9404-B8FE-C6CDBC146CA8}"/>
              </a:ext>
            </a:extLst>
          </p:cNvPr>
          <p:cNvSpPr txBox="1"/>
          <p:nvPr/>
        </p:nvSpPr>
        <p:spPr>
          <a:xfrm>
            <a:off x="1963243" y="2215221"/>
            <a:ext cx="8257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tx1">
                    <a:lumMod val="85000"/>
                  </a:schemeClr>
                </a:solidFill>
                <a:latin typeface="DM Serif Display" pitchFamily="2" charset="0"/>
              </a:rPr>
              <a:t>¡Disfruten de la demo!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05AAFC-056D-AB8F-885A-BBC99075BB85}"/>
              </a:ext>
            </a:extLst>
          </p:cNvPr>
          <p:cNvSpPr txBox="1"/>
          <p:nvPr/>
        </p:nvSpPr>
        <p:spPr>
          <a:xfrm>
            <a:off x="1963243" y="3428997"/>
            <a:ext cx="8257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DM Serif Display" pitchFamily="2" charset="0"/>
              </a:rPr>
              <a:t>https://p4179.github.io/PVLI-Grupo-09/</a:t>
            </a:r>
          </a:p>
        </p:txBody>
      </p:sp>
      <p:pic>
        <p:nvPicPr>
          <p:cNvPr id="4" name="Imagen 3" descr="Dibujo de una persona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E29AE3B4-9481-E3B1-5AB7-B172AB8AFB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746" y="4501587"/>
            <a:ext cx="2675440" cy="267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02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Red Velve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21638"/>
      </a:accent1>
      <a:accent2>
        <a:srgbClr val="F8F900"/>
      </a:accent2>
      <a:accent3>
        <a:srgbClr val="2B9536"/>
      </a:accent3>
      <a:accent4>
        <a:srgbClr val="FAA007"/>
      </a:accent4>
      <a:accent5>
        <a:srgbClr val="3440FB"/>
      </a:accent5>
      <a:accent6>
        <a:srgbClr val="CC5A2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153</Words>
  <Application>Microsoft Office PowerPoint</Application>
  <PresentationFormat>Panorámica</PresentationFormat>
  <Paragraphs>17</Paragraphs>
  <Slides>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4" baseType="lpstr">
      <vt:lpstr>Inter</vt:lpstr>
      <vt:lpstr>DM Serif Display</vt:lpstr>
      <vt:lpstr>Cinzel</vt:lpstr>
      <vt:lpstr>Arial</vt:lpstr>
      <vt:lpstr>Inter Light</vt:lpstr>
      <vt:lpstr>Inter Medium</vt:lpstr>
      <vt:lpstr>Calibri</vt:lpstr>
      <vt:lpstr>Office Theme</vt:lpstr>
      <vt:lpstr>Presentación de PowerPoint</vt:lpstr>
      <vt:lpstr>Idea general y lore</vt:lpstr>
      <vt:lpstr>Presentación de PowerPoint</vt:lpstr>
      <vt:lpstr>Características por desarrollar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Vickie Leung</dc:creator>
  <cp:lastModifiedBy>Pedro León Miranda</cp:lastModifiedBy>
  <cp:revision>23</cp:revision>
  <dcterms:created xsi:type="dcterms:W3CDTF">2022-10-24T10:48:42Z</dcterms:created>
  <dcterms:modified xsi:type="dcterms:W3CDTF">2022-12-15T22:53:20Z</dcterms:modified>
</cp:coreProperties>
</file>